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4">
                <a:lumMod val="75000"/>
                <a:alpha val="8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A0CD-FE3F-44E9-99DC-20203D3DB0A8}" type="datetimeFigureOut">
              <a:rPr lang="es-ES" smtClean="0"/>
              <a:pPr/>
              <a:t>31/05/2013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0802-A979-47F4-A68E-ACD16AE235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es.wikipedia.org/wiki/Dale_Dougherty" TargetMode="External"/><Relationship Id="rId7" Type="http://schemas.openxmlformats.org/officeDocument/2006/relationships/slide" Target="slide2.xml"/><Relationship Id="rId2" Type="http://schemas.openxmlformats.org/officeDocument/2006/relationships/hyperlink" Target="http://es.wikipedia.org/wiki/Robert_Caillia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raig_Cline" TargetMode="External"/><Relationship Id="rId5" Type="http://schemas.openxmlformats.org/officeDocument/2006/relationships/hyperlink" Target="http://es.wikipedia.org/wiki/Brainstorming" TargetMode="External"/><Relationship Id="rId4" Type="http://schemas.openxmlformats.org/officeDocument/2006/relationships/hyperlink" Target="http://es.wikipedia.org/wiki/O'Reilly_&amp;_Associate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hyperlink" Target="http://es.wikipedia.org/wiki/Dise%C3%B1o_centrado_en_el_usuario" TargetMode="External"/><Relationship Id="rId7" Type="http://schemas.openxmlformats.org/officeDocument/2006/relationships/slide" Target="slide3.xml"/><Relationship Id="rId2" Type="http://schemas.openxmlformats.org/officeDocument/2006/relationships/hyperlink" Target="http://es.wikipedia.org/wiki/Interoperabilid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omunidad_virtual" TargetMode="External"/><Relationship Id="rId5" Type="http://schemas.openxmlformats.org/officeDocument/2006/relationships/hyperlink" Target="http://es.wikipedia.org/wiki/World_Wide_Web" TargetMode="External"/><Relationship Id="rId4" Type="http://schemas.openxmlformats.org/officeDocument/2006/relationships/hyperlink" Target="http://es.wikipedia.org/wiki/Colaboraci%C3%B3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ashup_(aplicaci%C3%B3n_web_h%C3%ADbrida)" TargetMode="External"/><Relationship Id="rId3" Type="http://schemas.openxmlformats.org/officeDocument/2006/relationships/hyperlink" Target="http://es.wikipedia.org/wiki/Aplicaci%C3%B3n_Web" TargetMode="External"/><Relationship Id="rId7" Type="http://schemas.openxmlformats.org/officeDocument/2006/relationships/hyperlink" Target="http://es.wikipedia.org/wiki/Blogs" TargetMode="External"/><Relationship Id="rId2" Type="http://schemas.openxmlformats.org/officeDocument/2006/relationships/hyperlink" Target="http://es.wikipedia.org/wiki/Servicio_W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Wikis" TargetMode="External"/><Relationship Id="rId11" Type="http://schemas.openxmlformats.org/officeDocument/2006/relationships/slide" Target="slide6.xml"/><Relationship Id="rId5" Type="http://schemas.openxmlformats.org/officeDocument/2006/relationships/hyperlink" Target="http://es.wikipedia.org/wiki/Servicio_de_alojamiento_de_videos" TargetMode="External"/><Relationship Id="rId10" Type="http://schemas.openxmlformats.org/officeDocument/2006/relationships/slide" Target="slide4.xml"/><Relationship Id="rId4" Type="http://schemas.openxmlformats.org/officeDocument/2006/relationships/hyperlink" Target="http://es.wikipedia.org/wiki/Servicios_de_red_social" TargetMode="External"/><Relationship Id="rId9" Type="http://schemas.openxmlformats.org/officeDocument/2006/relationships/hyperlink" Target="http://es.wikipedia.org/wiki/Folcsonom%C3%AD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7772400" cy="5000660"/>
          </a:xfrm>
        </p:spPr>
        <p:txBody>
          <a:bodyPr>
            <a:normAutofit fontScale="90000"/>
          </a:bodyPr>
          <a:lstStyle/>
          <a:p>
            <a:r>
              <a:rPr lang="es-ES" sz="153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  <a:t>WEB 2.0</a:t>
            </a:r>
            <a:br>
              <a:rPr lang="es-ES" sz="153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</a:br>
            <a:r>
              <a:rPr lang="es-E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  <a:t/>
            </a:r>
            <a:br>
              <a:rPr lang="es-E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</a:br>
            <a:r>
              <a:rPr lang="es-ES" sz="2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Lucida Calligraphy" pitchFamily="66" charset="0"/>
                <a:hlinkClick r:id="rId2" action="ppaction://hlinksldjump"/>
              </a:rPr>
              <a:t>siguiente</a:t>
            </a:r>
            <a:r>
              <a:rPr lang="es-E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  <a:t/>
            </a:r>
            <a:br>
              <a:rPr lang="es-E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Lucida Calligraphy" pitchFamily="66" charset="0"/>
              </a:rPr>
            </a:b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web2punto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3786182" y="6027003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3" action="ppaction://hlinksldjump"/>
              </a:rPr>
              <a:t>ATRAS </a:t>
            </a:r>
            <a:endParaRPr lang="es-ES" sz="24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S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hlinkClick r:id="rId4" action="ppaction://hlinksldjump"/>
              </a:rPr>
              <a:t>SIGUIENTE</a:t>
            </a:r>
            <a:endParaRPr lang="es-ES" sz="2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Autofit/>
          </a:bodyPr>
          <a:lstStyle/>
          <a:p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Tim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Berners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-Lee y </a:t>
            </a:r>
            <a:r>
              <a:rPr lang="es-ES" sz="2500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2" tooltip="Robert Cailliau"/>
              </a:rPr>
              <a:t>Robert </a:t>
            </a:r>
            <a:r>
              <a:rPr lang="es-ES" sz="2500" dirty="0" err="1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2" tooltip="Robert Cailliau"/>
              </a:rPr>
              <a:t>Cailliau</a:t>
            </a:r>
            <a:r>
              <a:rPr lang="es-ES" sz="2500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crearon la web alrededor de 1990, durante estas dos últimas décadas ha sufrido una evolución extraordinaria y asombrosa, apareciendo en 2004 el concepto de Web 2.0 fruto de esta evolución de la tecnología.</a:t>
            </a:r>
          </a:p>
          <a:p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 término fue utilizado por primera vez por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Darcy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DiNucci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en 1999 en uno de sus artículos aunque no fue hasta 2004 cuando Tim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O'Reilly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lo hizo popular. El término acuñado por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Darcy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DiNucci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fue popularizado 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3" tooltip="Dale Dougherty"/>
              </a:rPr>
              <a:t>Dale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3" tooltip="Dale Dougherty"/>
              </a:rPr>
              <a:t>Dougherty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4" tooltip="O'Reilly &amp; Associates"/>
              </a:rPr>
              <a:t>O'Reilly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4" tooltip="O'Reilly &amp; Associates"/>
              </a:rPr>
              <a:t> Media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en una 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5" tooltip="Brainstorming"/>
              </a:rPr>
              <a:t>tormenta de ideas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con 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6" tooltip="Craig Cline"/>
              </a:rPr>
              <a:t>Craig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6" tooltip="Craig Cline"/>
              </a:rPr>
              <a:t>Cline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MediaLive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para desarrollar ideas para una conferencia. </a:t>
            </a:r>
            <a:r>
              <a:rPr lang="es-ES" sz="25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Dougherty</a:t>
            </a:r>
            <a:r>
              <a:rPr lang="es-ES" sz="25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sugirió que la web estaba en un renacimiento, con reglas que cambiaban y modelos de negocio que evolucionaban.</a:t>
            </a:r>
            <a:endParaRPr lang="es-MX" sz="24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ES" sz="2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7" action="ppaction://hlinksldjump"/>
              </a:rPr>
              <a:t>ATRÁS</a:t>
            </a:r>
            <a:endParaRPr lang="es-ES" sz="24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2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  <a:hlinkClick r:id="rId8" action="ppaction://hlinksldjump"/>
              </a:rPr>
              <a:t>SIGUIENTE</a:t>
            </a:r>
            <a:endParaRPr lang="es-ES" sz="24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 término Web 2.0 comprende aquellos sitios web que facilitan el compartir información, la 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 tooltip="Interoperabilidad"/>
              </a:rPr>
              <a:t>interoperabilidad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el 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3" tooltip="Diseño centrado en el usuario"/>
              </a:rPr>
              <a:t>diseño centrado en el usuario</a:t>
            </a:r>
            <a:r>
              <a:rPr lang="es-ES" b="1" baseline="30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 la 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4" tooltip="Colaboración"/>
              </a:rPr>
              <a:t>colaboración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en la </a:t>
            </a:r>
            <a:r>
              <a:rPr lang="es-E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tooltip="World Wide Web"/>
              </a:rPr>
              <a:t>World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tooltip="World Wide Web"/>
              </a:rPr>
              <a:t> </a:t>
            </a:r>
            <a:r>
              <a:rPr lang="es-E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tooltip="World Wide Web"/>
              </a:rPr>
              <a:t>Wide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tooltip="World Wide Web"/>
              </a:rPr>
              <a:t> Web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Un sitio Web 2.0 permite a los usuarios interactuar y colaborar entre sí como creadores de contenido generado por usuarios en una 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6" tooltip="Comunidad virtual"/>
              </a:rPr>
              <a:t>comunidad virtual</a:t>
            </a:r>
            <a:r>
              <a:rPr lang="es-E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a diferencia de sitios web estáticos donde los usuarios se limitan a la observación pasiva de los contenidos que se han creado para ellos.</a:t>
            </a:r>
          </a:p>
          <a:p>
            <a:pPr algn="ctr"/>
            <a:endParaRPr lang="es-MX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es-E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sldjump"/>
              </a:rPr>
              <a:t>ATRÁS</a:t>
            </a:r>
            <a:endParaRPr lang="es-ES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es-E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8" action="ppaction://hlinksldjump"/>
              </a:rPr>
              <a:t>SIGUIENTE</a:t>
            </a:r>
            <a:endParaRPr lang="es-E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715148"/>
          </a:xfrm>
        </p:spPr>
        <p:txBody>
          <a:bodyPr>
            <a:noAutofit/>
          </a:bodyPr>
          <a:lstStyle/>
          <a:p>
            <a:pPr algn="ctr"/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Ejemplos de la Web 2.0 son las comunidades web, los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2" tooltip="Servicio Web"/>
              </a:rPr>
              <a:t>servicios web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las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3" tooltip="Aplicación Web"/>
              </a:rPr>
              <a:t>aplicaciones Web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los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4" tooltip="Servicios de red social"/>
              </a:rPr>
              <a:t>servicios de red social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los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5" tooltip="Servicio de alojamiento de videos"/>
              </a:rPr>
              <a:t>servicios de alojamiento de videos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las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6" tooltip="Wikis"/>
              </a:rPr>
              <a:t>wikis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7" tooltip="Blogs"/>
              </a:rPr>
              <a:t>blogs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, </a:t>
            </a:r>
            <a:r>
              <a:rPr lang="es-ES" sz="3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8" tooltip="Mashup (aplicación web híbrida)"/>
              </a:rPr>
              <a:t>mashups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 y </a:t>
            </a:r>
            <a:r>
              <a:rPr lang="es-ES" sz="3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9" tooltip="Folcsonomía"/>
              </a:rPr>
              <a:t>folcsonomías</a:t>
            </a:r>
            <a:r>
              <a:rPr lang="es-E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.</a:t>
            </a:r>
          </a:p>
          <a:p>
            <a:pPr algn="r">
              <a:buNone/>
            </a:pPr>
            <a:endParaRPr lang="es-E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kerman" pitchFamily="82" charset="0"/>
              <a:hlinkClick r:id="rId10" action="ppaction://hlinksldjump"/>
            </a:endParaRPr>
          </a:p>
          <a:p>
            <a:pPr algn="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F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10" action="ppaction://hlinksldjump"/>
              </a:rPr>
              <a:t>ATRÁS</a:t>
            </a:r>
            <a:endParaRPr lang="es-E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Jokerman" pitchFamily="82" charset="0"/>
            </a:endParaRPr>
          </a:p>
          <a:p>
            <a:pPr algn="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F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Jokerman" pitchFamily="82" charset="0"/>
                <a:hlinkClick r:id="rId11" action="ppaction://hlinksldjump"/>
              </a:rPr>
              <a:t>SIGUIENTE</a:t>
            </a:r>
            <a:endParaRPr lang="es-E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rgbClr val="00B0F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Jokerman" pitchFamily="82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web2_0paradocent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</p:spPr>
      </p:pic>
      <p:sp>
        <p:nvSpPr>
          <p:cNvPr id="6" name="5 CuadroTexto"/>
          <p:cNvSpPr txBox="1"/>
          <p:nvPr/>
        </p:nvSpPr>
        <p:spPr>
          <a:xfrm>
            <a:off x="7072330" y="607220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hlinkClick r:id="rId3" action="ppaction://hlinksldjump"/>
              </a:rPr>
              <a:t>ATRAS</a:t>
            </a:r>
            <a:endParaRPr lang="es-ES" sz="2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254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WEB 2.0  siguiente 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2.0 </dc:title>
  <dc:creator>PC14</dc:creator>
  <cp:lastModifiedBy>PC31</cp:lastModifiedBy>
  <cp:revision>5</cp:revision>
  <dcterms:created xsi:type="dcterms:W3CDTF">2013-04-25T21:57:41Z</dcterms:created>
  <dcterms:modified xsi:type="dcterms:W3CDTF">2013-05-31T23:02:57Z</dcterms:modified>
</cp:coreProperties>
</file>